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752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13" y="298358"/>
            <a:ext cx="4092555" cy="412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43313" y="5126772"/>
            <a:ext cx="29956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/>
              <a:t>Sessions</a:t>
            </a:r>
            <a:br>
              <a:rPr lang="en-US" sz="1000" b="1" dirty="0" smtClean="0"/>
            </a:br>
            <a:r>
              <a:rPr lang="en-US" sz="1000" dirty="0" smtClean="0"/>
              <a:t>10-12</a:t>
            </a:r>
            <a:r>
              <a:rPr lang="en-US" sz="1000" dirty="0"/>
              <a:t>: Morning Sessions and Workshops:</a:t>
            </a:r>
          </a:p>
          <a:p>
            <a:endParaRPr lang="en-US" sz="1000" dirty="0"/>
          </a:p>
          <a:p>
            <a:r>
              <a:rPr lang="en-US" sz="1000" dirty="0"/>
              <a:t>    A: Assessing Sustainability of Technologies</a:t>
            </a:r>
          </a:p>
          <a:p>
            <a:r>
              <a:rPr lang="en-US" sz="1000" dirty="0"/>
              <a:t>    B: Bioprocess &amp; Cell Factory Engineering</a:t>
            </a:r>
          </a:p>
          <a:p>
            <a:r>
              <a:rPr lang="en-US" sz="1000" dirty="0"/>
              <a:t>    C: Competence Development in Sustainability</a:t>
            </a:r>
          </a:p>
          <a:p>
            <a:r>
              <a:rPr lang="en-US" sz="1000" dirty="0"/>
              <a:t>    E: Sustainable Energy</a:t>
            </a:r>
          </a:p>
          <a:p>
            <a:r>
              <a:rPr lang="en-US" sz="1000" dirty="0"/>
              <a:t>    F: Food Resources</a:t>
            </a:r>
          </a:p>
          <a:p>
            <a:r>
              <a:rPr lang="en-US" sz="1000" dirty="0"/>
              <a:t>    I: Bio-inspired Functional Surfaces</a:t>
            </a:r>
          </a:p>
          <a:p>
            <a:r>
              <a:rPr lang="en-US" sz="1000" dirty="0"/>
              <a:t>    J: Joint University Sustainability Initiatives</a:t>
            </a:r>
          </a:p>
          <a:p>
            <a:r>
              <a:rPr lang="en-US" sz="1000" dirty="0"/>
              <a:t>    L: Smart </a:t>
            </a:r>
            <a:r>
              <a:rPr lang="en-US" sz="1000" dirty="0" err="1"/>
              <a:t>Liveable</a:t>
            </a:r>
            <a:r>
              <a:rPr lang="en-US" sz="1000" dirty="0"/>
              <a:t> Cities</a:t>
            </a:r>
          </a:p>
          <a:p>
            <a:r>
              <a:rPr lang="en-US" sz="1000" dirty="0"/>
              <a:t>    M: Sustainable Materials</a:t>
            </a:r>
          </a:p>
          <a:p>
            <a:r>
              <a:rPr lang="en-US" sz="1000" dirty="0"/>
              <a:t>    Z: Fundraisers </a:t>
            </a:r>
            <a:r>
              <a:rPr lang="en-US" sz="1000" dirty="0" smtClean="0"/>
              <a:t>lounge</a:t>
            </a:r>
            <a:endParaRPr lang="en-US" sz="1000" dirty="0"/>
          </a:p>
          <a:p>
            <a:endParaRPr lang="en-US" sz="1000" dirty="0"/>
          </a:p>
          <a:p>
            <a:r>
              <a:rPr lang="en-US" sz="1000" dirty="0"/>
              <a:t>13.30 - 15:30 Afternoon Sessions and Workshops</a:t>
            </a:r>
          </a:p>
          <a:p>
            <a:endParaRPr lang="en-US" sz="1000" dirty="0"/>
          </a:p>
          <a:p>
            <a:r>
              <a:rPr lang="en-US" sz="1000" dirty="0"/>
              <a:t>    G: Green Innovation and Entrepreneurship </a:t>
            </a:r>
          </a:p>
          <a:p>
            <a:r>
              <a:rPr lang="en-US" sz="1000" dirty="0"/>
              <a:t>    P: Production – Focus on 3D printing</a:t>
            </a:r>
          </a:p>
          <a:p>
            <a:r>
              <a:rPr lang="en-US" sz="1000" dirty="0"/>
              <a:t>    Q: Quality of Life</a:t>
            </a:r>
          </a:p>
          <a:p>
            <a:r>
              <a:rPr lang="en-US" sz="1000" dirty="0"/>
              <a:t>    R: </a:t>
            </a:r>
            <a:r>
              <a:rPr lang="en-US" sz="1000" dirty="0" err="1"/>
              <a:t>Biorefining</a:t>
            </a:r>
            <a:endParaRPr lang="en-US" sz="1000" dirty="0"/>
          </a:p>
          <a:p>
            <a:r>
              <a:rPr lang="en-US" sz="1000" dirty="0"/>
              <a:t>    S: State of the Earth</a:t>
            </a:r>
          </a:p>
          <a:p>
            <a:r>
              <a:rPr lang="en-US" sz="1000" dirty="0"/>
              <a:t>    T: Sustainability in a Chemical World</a:t>
            </a:r>
          </a:p>
          <a:p>
            <a:r>
              <a:rPr lang="en-US" sz="1000" dirty="0"/>
              <a:t>    W: Water &amp; Sustainability</a:t>
            </a:r>
          </a:p>
          <a:p>
            <a:r>
              <a:rPr lang="en-US" sz="1000" dirty="0"/>
              <a:t>    X: Is your technology really sustainable? (Workshop)</a:t>
            </a:r>
          </a:p>
          <a:p>
            <a:r>
              <a:rPr lang="en-US" sz="1000" dirty="0"/>
              <a:t>    Y: Kick-start Your Next Funding </a:t>
            </a:r>
            <a:r>
              <a:rPr lang="en-US" sz="1000" dirty="0" smtClean="0"/>
              <a:t>Application</a:t>
            </a:r>
            <a:endParaRPr lang="en-US" sz="1000" dirty="0"/>
          </a:p>
          <a:p>
            <a:r>
              <a:rPr lang="en-US" sz="1000" dirty="0"/>
              <a:t>    Z: Fundraisers </a:t>
            </a:r>
            <a:r>
              <a:rPr lang="en-US" sz="1000" dirty="0" smtClean="0"/>
              <a:t>lounge</a:t>
            </a:r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533400" y="5140166"/>
            <a:ext cx="2617195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211D1E"/>
                </a:solidFill>
              </a:rPr>
              <a:t>www.sustain.dtu.dk </a:t>
            </a:r>
          </a:p>
          <a:p>
            <a:r>
              <a:rPr lang="en-US" sz="1000" dirty="0" smtClean="0">
                <a:solidFill>
                  <a:srgbClr val="211D1E"/>
                </a:solidFill>
              </a:rPr>
              <a:t>Join </a:t>
            </a:r>
            <a:r>
              <a:rPr lang="en-US" sz="1000" dirty="0">
                <a:solidFill>
                  <a:srgbClr val="211D1E"/>
                </a:solidFill>
              </a:rPr>
              <a:t>the </a:t>
            </a:r>
            <a:r>
              <a:rPr lang="en-US" sz="1000" dirty="0" smtClean="0">
                <a:solidFill>
                  <a:srgbClr val="211D1E"/>
                </a:solidFill>
              </a:rPr>
              <a:t>yearly </a:t>
            </a:r>
            <a:r>
              <a:rPr lang="en-US" sz="1000" dirty="0">
                <a:solidFill>
                  <a:srgbClr val="211D1E"/>
                </a:solidFill>
              </a:rPr>
              <a:t>recurring conference </a:t>
            </a:r>
            <a:r>
              <a:rPr lang="en-US" sz="1000" dirty="0" smtClean="0">
                <a:solidFill>
                  <a:srgbClr val="211D1E"/>
                </a:solidFill>
              </a:rPr>
              <a:t>for </a:t>
            </a:r>
            <a:r>
              <a:rPr lang="en-US" sz="1000" dirty="0">
                <a:solidFill>
                  <a:srgbClr val="211D1E"/>
                </a:solidFill>
              </a:rPr>
              <a:t>all </a:t>
            </a:r>
            <a:r>
              <a:rPr lang="da-DK" sz="1000" dirty="0" smtClean="0">
                <a:solidFill>
                  <a:srgbClr val="211D1E"/>
                </a:solidFill>
              </a:rPr>
              <a:t>research </a:t>
            </a:r>
            <a:r>
              <a:rPr lang="en-US" sz="1000" dirty="0" smtClean="0">
                <a:solidFill>
                  <a:srgbClr val="211D1E"/>
                </a:solidFill>
              </a:rPr>
              <a:t>staff</a:t>
            </a:r>
            <a:r>
              <a:rPr lang="da-DK" sz="1000" dirty="0" smtClean="0">
                <a:solidFill>
                  <a:srgbClr val="211D1E"/>
                </a:solidFill>
              </a:rPr>
              <a:t> </a:t>
            </a:r>
            <a:r>
              <a:rPr lang="da-DK" sz="1000" dirty="0">
                <a:solidFill>
                  <a:srgbClr val="211D1E"/>
                </a:solidFill>
              </a:rPr>
              <a:t>at </a:t>
            </a:r>
            <a:r>
              <a:rPr lang="da-DK" sz="1000" dirty="0" smtClean="0">
                <a:solidFill>
                  <a:srgbClr val="211D1E"/>
                </a:solidFill>
              </a:rPr>
              <a:t>DTU and </a:t>
            </a:r>
            <a:r>
              <a:rPr lang="da-DK" sz="1000" dirty="0" err="1" smtClean="0">
                <a:solidFill>
                  <a:srgbClr val="211D1E"/>
                </a:solidFill>
              </a:rPr>
              <a:t>key</a:t>
            </a:r>
            <a:r>
              <a:rPr lang="da-DK" sz="1000" dirty="0" smtClean="0">
                <a:solidFill>
                  <a:srgbClr val="211D1E"/>
                </a:solidFill>
              </a:rPr>
              <a:t> </a:t>
            </a:r>
            <a:r>
              <a:rPr lang="da-DK" sz="1000" dirty="0" err="1" smtClean="0">
                <a:solidFill>
                  <a:srgbClr val="211D1E"/>
                </a:solidFill>
              </a:rPr>
              <a:t>collaborators</a:t>
            </a:r>
            <a:r>
              <a:rPr lang="da-DK" sz="1000" dirty="0" smtClean="0">
                <a:solidFill>
                  <a:srgbClr val="211D1E"/>
                </a:solidFill>
              </a:rPr>
              <a:t>!</a:t>
            </a:r>
          </a:p>
          <a:p>
            <a:endParaRPr lang="da-DK" sz="1000" dirty="0">
              <a:solidFill>
                <a:srgbClr val="211D1E"/>
              </a:solidFill>
            </a:endParaRPr>
          </a:p>
          <a:p>
            <a:r>
              <a:rPr lang="en-US" sz="1000" b="1" dirty="0">
                <a:solidFill>
                  <a:srgbClr val="211D1E"/>
                </a:solidFill>
              </a:rPr>
              <a:t>Time</a:t>
            </a:r>
            <a:r>
              <a:rPr lang="en-US" sz="1000" dirty="0">
                <a:solidFill>
                  <a:srgbClr val="211D1E"/>
                </a:solidFill>
              </a:rPr>
              <a:t>: </a:t>
            </a:r>
            <a:r>
              <a:rPr lang="en-US" sz="1000" dirty="0" smtClean="0">
                <a:solidFill>
                  <a:srgbClr val="211D1E"/>
                </a:solidFill>
              </a:rPr>
              <a:t>9-16.00, 17th. December  </a:t>
            </a:r>
            <a:r>
              <a:rPr lang="en-US" sz="1000" dirty="0" smtClean="0">
                <a:solidFill>
                  <a:srgbClr val="211D1E"/>
                </a:solidFill>
              </a:rPr>
              <a:t>2015.</a:t>
            </a:r>
          </a:p>
          <a:p>
            <a:endParaRPr lang="en-US" sz="1000" dirty="0">
              <a:solidFill>
                <a:srgbClr val="211D1E"/>
              </a:solidFill>
            </a:endParaRPr>
          </a:p>
          <a:p>
            <a:r>
              <a:rPr lang="en-US" sz="1000" b="1" dirty="0">
                <a:solidFill>
                  <a:srgbClr val="211D1E"/>
                </a:solidFill>
              </a:rPr>
              <a:t>Venue</a:t>
            </a:r>
            <a:r>
              <a:rPr lang="en-US" sz="1000" dirty="0">
                <a:solidFill>
                  <a:srgbClr val="211D1E"/>
                </a:solidFill>
              </a:rPr>
              <a:t>: Building </a:t>
            </a:r>
            <a:r>
              <a:rPr lang="en-US" sz="1000" dirty="0" smtClean="0">
                <a:solidFill>
                  <a:srgbClr val="211D1E"/>
                </a:solidFill>
              </a:rPr>
              <a:t>101: </a:t>
            </a:r>
            <a:r>
              <a:rPr lang="en-US" sz="1000" dirty="0" err="1" smtClean="0">
                <a:solidFill>
                  <a:srgbClr val="211D1E"/>
                </a:solidFill>
              </a:rPr>
              <a:t>Oticon</a:t>
            </a:r>
            <a:r>
              <a:rPr lang="en-US" sz="1000" dirty="0">
                <a:solidFill>
                  <a:srgbClr val="211D1E"/>
                </a:solidFill>
              </a:rPr>
              <a:t>, </a:t>
            </a:r>
            <a:r>
              <a:rPr lang="en-US" sz="1000" dirty="0" smtClean="0">
                <a:solidFill>
                  <a:srgbClr val="211D1E"/>
                </a:solidFill>
              </a:rPr>
              <a:t/>
            </a:r>
            <a:br>
              <a:rPr lang="en-US" sz="1000" dirty="0" smtClean="0">
                <a:solidFill>
                  <a:srgbClr val="211D1E"/>
                </a:solidFill>
              </a:rPr>
            </a:br>
            <a:r>
              <a:rPr lang="en-US" sz="1000" dirty="0" smtClean="0">
                <a:solidFill>
                  <a:srgbClr val="211D1E"/>
                </a:solidFill>
              </a:rPr>
              <a:t>         and </a:t>
            </a:r>
            <a:r>
              <a:rPr lang="en-US" sz="1000" dirty="0">
                <a:solidFill>
                  <a:srgbClr val="211D1E"/>
                </a:solidFill>
              </a:rPr>
              <a:t>the meeting center</a:t>
            </a:r>
            <a:r>
              <a:rPr lang="en-US" sz="1000" dirty="0" smtClean="0">
                <a:solidFill>
                  <a:srgbClr val="211D1E"/>
                </a:solidFill>
              </a:rPr>
              <a:t>.</a:t>
            </a:r>
          </a:p>
          <a:p>
            <a:endParaRPr lang="en-US" sz="1000" dirty="0" smtClean="0">
              <a:solidFill>
                <a:srgbClr val="211D1E"/>
              </a:solidFill>
            </a:endParaRPr>
          </a:p>
          <a:p>
            <a:r>
              <a:rPr lang="en-US" sz="1000" b="1" dirty="0" smtClean="0">
                <a:solidFill>
                  <a:srgbClr val="211D1E"/>
                </a:solidFill>
              </a:rPr>
              <a:t>Free participation </a:t>
            </a:r>
            <a:r>
              <a:rPr lang="en-US" sz="1000" dirty="0" smtClean="0">
                <a:solidFill>
                  <a:srgbClr val="211D1E"/>
                </a:solidFill>
              </a:rPr>
              <a:t>for DTU </a:t>
            </a:r>
            <a:r>
              <a:rPr lang="en-US" sz="1000" dirty="0" smtClean="0">
                <a:solidFill>
                  <a:srgbClr val="211D1E"/>
                </a:solidFill>
              </a:rPr>
              <a:t>employees</a:t>
            </a:r>
          </a:p>
          <a:p>
            <a:endParaRPr lang="en-US" sz="1000" dirty="0">
              <a:solidFill>
                <a:srgbClr val="211D1E"/>
              </a:solidFill>
            </a:endParaRPr>
          </a:p>
          <a:p>
            <a:r>
              <a:rPr lang="en-US" sz="1000" b="1" dirty="0" smtClean="0">
                <a:solidFill>
                  <a:srgbClr val="211D1E"/>
                </a:solidFill>
              </a:rPr>
              <a:t>Keynote speakers</a:t>
            </a:r>
            <a:endParaRPr lang="en-US" sz="1000" b="1" dirty="0">
              <a:solidFill>
                <a:srgbClr val="211D1E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Rector </a:t>
            </a:r>
            <a:r>
              <a:rPr lang="en-US" sz="1000" dirty="0"/>
              <a:t>Anders Overgaard </a:t>
            </a:r>
            <a:r>
              <a:rPr lang="en-US" sz="1000" dirty="0" err="1"/>
              <a:t>Bjarklev</a:t>
            </a:r>
            <a:r>
              <a:rPr lang="en-US" sz="1000" dirty="0"/>
              <a:t>, </a:t>
            </a:r>
            <a:r>
              <a:rPr lang="en-US" sz="1000" dirty="0" smtClean="0"/>
              <a:t>DTU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Katherine </a:t>
            </a:r>
            <a:r>
              <a:rPr lang="en-US" sz="1000" dirty="0"/>
              <a:t>Richardson, </a:t>
            </a:r>
            <a:r>
              <a:rPr lang="en-US" sz="1000" dirty="0" smtClean="0"/>
              <a:t>KU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Jock </a:t>
            </a:r>
            <a:r>
              <a:rPr lang="en-US" sz="1000" dirty="0"/>
              <a:t>Martin, </a:t>
            </a:r>
            <a:r>
              <a:rPr lang="en-US" sz="1000" dirty="0" smtClean="0"/>
              <a:t>EEA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/>
              <a:t>Claus Stig Pedersen, </a:t>
            </a:r>
            <a:r>
              <a:rPr lang="da-DK" sz="1000" dirty="0" smtClean="0"/>
              <a:t>Novozymes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 smtClean="0"/>
              <a:t>Dieter </a:t>
            </a:r>
            <a:r>
              <a:rPr lang="da-DK" sz="1000" dirty="0"/>
              <a:t>Wegener, Siemens</a:t>
            </a:r>
            <a:endParaRPr lang="en-US" sz="1000" dirty="0">
              <a:solidFill>
                <a:srgbClr val="211D1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1156584">
            <a:off x="727546" y="8290286"/>
            <a:ext cx="217014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FF0000"/>
                </a:solidFill>
              </a:rPr>
              <a:t>Registration</a:t>
            </a:r>
            <a:r>
              <a:rPr lang="da-DK" dirty="0" smtClean="0">
                <a:solidFill>
                  <a:srgbClr val="FF0000"/>
                </a:solidFill>
              </a:rPr>
              <a:t> deadline</a:t>
            </a:r>
          </a:p>
          <a:p>
            <a:pPr algn="ctr"/>
            <a:r>
              <a:rPr lang="da-DK" dirty="0" smtClean="0">
                <a:solidFill>
                  <a:srgbClr val="FF0000"/>
                </a:solidFill>
              </a:rPr>
              <a:t>7. </a:t>
            </a:r>
            <a:r>
              <a:rPr lang="da-DK" dirty="0" err="1" smtClean="0">
                <a:solidFill>
                  <a:srgbClr val="FF0000"/>
                </a:solidFill>
              </a:rPr>
              <a:t>Nov</a:t>
            </a:r>
            <a:r>
              <a:rPr lang="da-DK" dirty="0" smtClean="0">
                <a:solidFill>
                  <a:srgbClr val="FF0000"/>
                </a:solidFill>
              </a:rPr>
              <a:t> 2015</a:t>
            </a:r>
            <a:endParaRPr lang="da-DK" dirty="0">
              <a:solidFill>
                <a:srgbClr val="FF0000"/>
              </a:solidFill>
            </a:endParaRPr>
          </a:p>
        </p:txBody>
      </p:sp>
      <p:pic>
        <p:nvPicPr>
          <p:cNvPr id="4" name="Picture 2" descr="Sustain DTU Confer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18" y="4543424"/>
            <a:ext cx="7021282" cy="40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T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028" y="260717"/>
            <a:ext cx="428625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00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Kristian Mølhave</dc:creator>
  <cp:lastModifiedBy>Kristian Mølhave</cp:lastModifiedBy>
  <cp:revision>4</cp:revision>
  <dcterms:created xsi:type="dcterms:W3CDTF">2006-08-16T00:00:00Z</dcterms:created>
  <dcterms:modified xsi:type="dcterms:W3CDTF">2015-10-05T14:20:41Z</dcterms:modified>
</cp:coreProperties>
</file>